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819F-84D6-485B-ABE6-5BAF0D7ED04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BB52-C920-4860-9C72-F9F5FDA135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819F-84D6-485B-ABE6-5BAF0D7ED04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BB52-C920-4860-9C72-F9F5FDA135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819F-84D6-485B-ABE6-5BAF0D7ED04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BB52-C920-4860-9C72-F9F5FDA135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819F-84D6-485B-ABE6-5BAF0D7ED04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BB52-C920-4860-9C72-F9F5FDA135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819F-84D6-485B-ABE6-5BAF0D7ED04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BB52-C920-4860-9C72-F9F5FDA135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819F-84D6-485B-ABE6-5BAF0D7ED04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BB52-C920-4860-9C72-F9F5FDA135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819F-84D6-485B-ABE6-5BAF0D7ED04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BB52-C920-4860-9C72-F9F5FDA135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819F-84D6-485B-ABE6-5BAF0D7ED04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BB52-C920-4860-9C72-F9F5FDA135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819F-84D6-485B-ABE6-5BAF0D7ED04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BB52-C920-4860-9C72-F9F5FDA135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819F-84D6-485B-ABE6-5BAF0D7ED04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BB52-C920-4860-9C72-F9F5FDA135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819F-84D6-485B-ABE6-5BAF0D7ED04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BB52-C920-4860-9C72-F9F5FDA135C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0819F-84D6-485B-ABE6-5BAF0D7ED04C}" type="datetimeFigureOut">
              <a:rPr lang="es-ES" smtClean="0"/>
              <a:t>07/12/2016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ABB52-C920-4860-9C72-F9F5FDA135C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278608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AR" b="1" i="1" dirty="0"/>
              <a:t>Diversidad de posters sobre experiencias significativas de las escuelas especial del sur de la Provincia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es-AR" dirty="0"/>
              <a:t>El 25 de Octubre las escuelas especiales de la Zona Sur de la Provincia se hicieron presentes para mostrar sus </a:t>
            </a:r>
            <a:r>
              <a:rPr lang="es-AR"/>
              <a:t>experiencias </a:t>
            </a:r>
            <a:r>
              <a:rPr lang="es-AR" smtClean="0"/>
              <a:t>significativas en </a:t>
            </a:r>
            <a:r>
              <a:rPr lang="es-AR" dirty="0"/>
              <a:t>el marco del Programa Nuestra Escuela. 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C:\Users\Mauricio\AppData\Local\Temp\POSTER GANEM - JORNADA FINAL PNFP 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42852"/>
            <a:ext cx="5357850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Mauricio\AppData\Local\Temp\poste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0"/>
            <a:ext cx="5357850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Mauricio\AppData\Local\Temp\Póster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0"/>
            <a:ext cx="578647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Mauricio\AppData\Local\Temp\WP_20161125_13_26_24_Pr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423212" y="791310"/>
            <a:ext cx="6399250" cy="5102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45</Words>
  <Application>Microsoft Office PowerPoint</Application>
  <PresentationFormat>Presentación en pantalla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Diversidad de posters sobre experiencias significativas de las escuelas especial del sur de la Provincia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Diversidad de posters sobre experiencias significativas de las escuelas especial del sur de la Provincia</dc:title>
  <dc:creator>Mauricio</dc:creator>
  <cp:lastModifiedBy>Mauricio</cp:lastModifiedBy>
  <cp:revision>1</cp:revision>
  <dcterms:created xsi:type="dcterms:W3CDTF">2016-12-07T21:02:40Z</dcterms:created>
  <dcterms:modified xsi:type="dcterms:W3CDTF">2016-12-07T21:11:51Z</dcterms:modified>
</cp:coreProperties>
</file>