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59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32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074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1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73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462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687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682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2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86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80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895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554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POSTERS –ZONA CENTRO NORTE MODALIDAD ESPECIAL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smtClean="0"/>
              <a:t>LAS ESCUELAS ESPECIALES ZONA CENTRO NORTE COMPARTIERON SUS EXPERIENCIAS EN POSTERS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8796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Cosas\Desktop\posterc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210" y="-50180"/>
            <a:ext cx="65123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52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22" y="0"/>
            <a:ext cx="655691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7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433" y="250723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246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5" y="476672"/>
            <a:ext cx="4109997" cy="616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847528" y="404665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rgbClr val="002060"/>
                </a:solidFill>
              </a:rPr>
              <a:t>NUESTRO PÓSTER</a:t>
            </a:r>
          </a:p>
        </p:txBody>
      </p:sp>
    </p:spTree>
    <p:extLst>
      <p:ext uri="{BB962C8B-B14F-4D97-AF65-F5344CB8AC3E}">
        <p14:creationId xmlns="" xmlns:p14="http://schemas.microsoft.com/office/powerpoint/2010/main" val="33447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16" y="0"/>
            <a:ext cx="45697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668106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42</TotalTime>
  <Words>20</Words>
  <Application>Microsoft Office PowerPoint</Application>
  <PresentationFormat>Personalizado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Metropolitana</vt:lpstr>
      <vt:lpstr>POSTERS –ZONA CENTRO NORTE MODALIDAD ESPECIAL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POSTERS –ZONA CENTRO NORTE MODALIDAD ESPECIAL</dc:title>
  <dc:creator>Carolina Erramouspe</dc:creator>
  <cp:lastModifiedBy>Mauricio</cp:lastModifiedBy>
  <cp:revision>10</cp:revision>
  <dcterms:created xsi:type="dcterms:W3CDTF">2016-12-03T21:58:23Z</dcterms:created>
  <dcterms:modified xsi:type="dcterms:W3CDTF">2016-12-07T21:28:31Z</dcterms:modified>
</cp:coreProperties>
</file>